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1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2E93-8C67-3244-9457-3FC5BED49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B8923-9D9A-3047-B7AE-5703DB689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3D02F-9C61-7340-BB4F-8192EAFC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49DC-5FEC-BA41-8A69-3ABE19A3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47D5-2EAE-CB47-A2BE-C706477D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B1F4-D8E2-6E43-B2F6-C7514C18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60D18-C161-F041-AF85-9657E3DB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E10B-F796-4449-9E2F-6D10FD3B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4AA99-FDBA-D049-B3B7-E2F0B4BB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1EBE-B4F7-C24F-A0B5-5497D025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08220-7E8C-ED4C-9522-181AC669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1828D-6A10-864A-9423-8EE38C9E8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7D121-4B97-D141-A90F-AD0B5187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70193-5CDC-5849-8897-FED24017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74B2-C3C6-E54A-8CE5-6FF1DCF5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F715-4458-414A-86F5-39F51DE1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41AF-4F82-CF44-A56E-E28EAE9CD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105B-044D-2345-9DA7-316D39A1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5B3E8-2CC9-364B-A405-004D404E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97469-D04A-EA48-8AD2-A6A7811D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6B48-9C18-574B-95C9-457AA5C8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40B8A-4F9D-C441-88FF-66610B64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8B9BB-90C6-974F-BADB-4C68F5D1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FDC5-C303-BB42-8384-C8CE9C94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9BB-5AD5-7D40-98A6-A97C17B3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E502-E8E7-104F-9766-03EC5C86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5C69D-EBBD-4A4D-BF3B-0EA9CA20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F7764-1D94-C045-AAAF-34FDABFB6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46F64-0E59-3C46-B1D2-6BA5A91B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97142-19CD-8248-877D-670FB0D4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C4E82-E48D-2346-8109-2E6941A5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1B82-16F4-DB40-867B-69F8FFD6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FD28-C922-574B-9997-10037F60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E8610-5950-344A-9D7E-28A41F370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EF4DF-C90F-934B-B24E-8E2E8F1A0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A183F-4122-1249-A588-681DD3CE7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70CD3-F2A3-0D4E-BAE5-0E2A6FA8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E7D28-F889-F54F-8088-5802F892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90D61-BCFE-2C43-9420-6787209C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D0D8-2830-1C4B-B036-ACD520E7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71943-7CA9-9C43-A386-783DDDB3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56BF9-9BA6-654D-B3E1-4E3EC0EE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E9A3-44EF-E942-A224-76FAA596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275FF-9F05-2841-969F-4EBA3024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57504-FAD0-D146-819A-F5B40DE0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2E263-2A6F-944A-BCE8-9E9B553B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943C-B759-1E4E-B1D9-F517B250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C42A-3EB1-D948-90EF-64C683A3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69C7C-A163-714B-A62C-314F5FCB5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39AAB-A656-5A48-A16C-659F09A5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6804B-1EF7-7C4E-B344-021A537E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8F8C-4C3D-B442-AA31-609BFB97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5F17-8735-F745-939C-E72E4CF6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47FF3-73CD-4140-97F9-C51EBBC6D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BD238-30F6-0044-BFF1-92130427A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62915-CF81-1644-98EB-584CA5A5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FBCA5-69A8-084D-996E-448265EA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6C2D-68E4-C849-AE71-DD76D9CD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1B466-3234-0D43-86FE-28222936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DB9C6-7BD1-A44C-8949-1F591DD3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2C84-268A-3148-ABF7-768824102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27B6-9345-1C44-9332-9B1AFEBC0C29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CF22F-B227-2543-A0A5-7107E089E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0889-9A40-DE46-9912-FB448F52F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A38-7210-2948-A4F6-98D8FC2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sun@hempsteadschools.org" TargetMode="External"/><Relationship Id="rId13" Type="http://schemas.openxmlformats.org/officeDocument/2006/relationships/hyperlink" Target="https://www.brainpop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jpe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clever.com/oauth/authorize?channel=clever&amp;client_id=4c63c1cf623dce82caac&amp;confirmed=true&amp;district_id=5bca71a2d2512c0001c84c17&amp;redirect_uri=https%3A%2F%2Fclever.com%2Fin%2Fauth_callback&amp;response_type=code&amp;state=04e0511304d037122c44a6af4897125ccb717a823cf6c6c81e3697b04ba57af9" TargetMode="External"/><Relationship Id="rId5" Type="http://schemas.openxmlformats.org/officeDocument/2006/relationships/hyperlink" Target="https://www.microsoft.com/en-us/microsoft-365/microsoft-teams/log-in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hempsteadschools.org/" TargetMode="Externa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3257-39B0-6E44-8E7E-9EA399B13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0" t="7538" r="21859"/>
          <a:stretch/>
        </p:blipFill>
        <p:spPr>
          <a:xfrm>
            <a:off x="7200898" y="3190887"/>
            <a:ext cx="2243138" cy="3349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3FD56D-F396-B140-BD3D-7548278B888E}"/>
              </a:ext>
            </a:extLst>
          </p:cNvPr>
          <p:cNvSpPr txBox="1"/>
          <p:nvPr/>
        </p:nvSpPr>
        <p:spPr>
          <a:xfrm>
            <a:off x="6634568" y="1322251"/>
            <a:ext cx="4658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Welcome to ENL with Ms. Sun!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Find our work, meetings and announcements on:</a:t>
            </a:r>
          </a:p>
        </p:txBody>
      </p:sp>
      <p:pic>
        <p:nvPicPr>
          <p:cNvPr id="12" name="Picture 52">
            <a:extLst>
              <a:ext uri="{FF2B5EF4-FFF2-40B4-BE49-F238E27FC236}">
                <a16:creationId xmlns:a16="http://schemas.microsoft.com/office/drawing/2014/main" id="{6E990D4A-C391-5F4E-90B3-239E098E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3782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hlinkClick r:id="rId5"/>
            <a:extLst>
              <a:ext uri="{FF2B5EF4-FFF2-40B4-BE49-F238E27FC236}">
                <a16:creationId xmlns:a16="http://schemas.microsoft.com/office/drawing/2014/main" id="{CF5AA713-AFF2-6D44-AADA-BDF16444B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18714" r="11952" b="19942"/>
          <a:stretch/>
        </p:blipFill>
        <p:spPr bwMode="auto">
          <a:xfrm>
            <a:off x="9094909" y="2016209"/>
            <a:ext cx="698254" cy="6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8A66F3-84E8-894F-8508-83157906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23" y="2611772"/>
            <a:ext cx="698254" cy="6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519053-139E-5E43-8B2A-187569E7980E}"/>
              </a:ext>
            </a:extLst>
          </p:cNvPr>
          <p:cNvSpPr txBox="1"/>
          <p:nvPr/>
        </p:nvSpPr>
        <p:spPr>
          <a:xfrm>
            <a:off x="7646697" y="2686220"/>
            <a:ext cx="331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hlinkClick r:id="rId8"/>
              </a:rPr>
              <a:t>jsun@hempsteadschools.org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A13B35F0-9BEF-3441-BE52-C2A848226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7103" y="775269"/>
            <a:ext cx="831675" cy="77702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CC11938E-FA42-1147-B1AE-BE6420B671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0776" y="2391394"/>
            <a:ext cx="589652" cy="589652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F06F0722-683B-C54A-B267-AAA31BA2D3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8674" y="2411541"/>
            <a:ext cx="574514" cy="549358"/>
          </a:xfrm>
          <a:prstGeom prst="rect">
            <a:avLst/>
          </a:prstGeom>
        </p:spPr>
      </p:pic>
      <p:pic>
        <p:nvPicPr>
          <p:cNvPr id="19" name="Google Shape;118;p16">
            <a:extLst>
              <a:ext uri="{FF2B5EF4-FFF2-40B4-BE49-F238E27FC236}">
                <a16:creationId xmlns:a16="http://schemas.microsoft.com/office/drawing/2014/main" id="{0876D850-1237-3A4D-8FF7-0CEC90EE89A0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13986" y="642455"/>
            <a:ext cx="2594388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8;p16">
            <a:extLst>
              <a:ext uri="{FF2B5EF4-FFF2-40B4-BE49-F238E27FC236}">
                <a16:creationId xmlns:a16="http://schemas.microsoft.com/office/drawing/2014/main" id="{102809E4-2009-3240-81C6-C05CC9CC2226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65567" y="689325"/>
            <a:ext cx="2594388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8" descr="Get YouTube - Microsoft Store">
            <a:hlinkClick r:id="rId16"/>
            <a:extLst>
              <a:ext uri="{FF2B5EF4-FFF2-40B4-BE49-F238E27FC236}">
                <a16:creationId xmlns:a16="http://schemas.microsoft.com/office/drawing/2014/main" id="{27177D0B-883E-844B-94D2-B8E73570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78" y="2371247"/>
            <a:ext cx="589652" cy="5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Goldsmith</dc:creator>
  <cp:lastModifiedBy>Raquel Goldsmith</cp:lastModifiedBy>
  <cp:revision>9</cp:revision>
  <dcterms:created xsi:type="dcterms:W3CDTF">2020-11-20T15:32:00Z</dcterms:created>
  <dcterms:modified xsi:type="dcterms:W3CDTF">2020-11-20T17:23:15Z</dcterms:modified>
</cp:coreProperties>
</file>